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737" autoAdjust="0"/>
  </p:normalViewPr>
  <p:slideViewPr>
    <p:cSldViewPr snapToGrid="0" snapToObjects="1">
      <p:cViewPr varScale="1">
        <p:scale>
          <a:sx n="85" d="100"/>
          <a:sy n="85" d="100"/>
        </p:scale>
        <p:origin x="-177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DBC5B-3CAC-1847-A704-5B7B319FAFF6}" type="datetimeFigureOut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210D7-2773-7D49-931D-E83C7123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1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DBC5B-3CAC-1847-A704-5B7B319FAFF6}" type="datetimeFigureOut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210D7-2773-7D49-931D-E83C7123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5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DBC5B-3CAC-1847-A704-5B7B319FAFF6}" type="datetimeFigureOut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210D7-2773-7D49-931D-E83C7123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04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DBC5B-3CAC-1847-A704-5B7B319FAFF6}" type="datetimeFigureOut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210D7-2773-7D49-931D-E83C7123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20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DBC5B-3CAC-1847-A704-5B7B319FAFF6}" type="datetimeFigureOut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210D7-2773-7D49-931D-E83C7123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5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DBC5B-3CAC-1847-A704-5B7B319FAFF6}" type="datetimeFigureOut">
              <a:rPr lang="en-US" smtClean="0"/>
              <a:t>2/23/16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210D7-2773-7D49-931D-E83C7123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46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DBC5B-3CAC-1847-A704-5B7B319FAFF6}" type="datetimeFigureOut">
              <a:rPr lang="en-US" smtClean="0"/>
              <a:t>2/23/16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210D7-2773-7D49-931D-E83C7123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20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DBC5B-3CAC-1847-A704-5B7B319FAFF6}" type="datetimeFigureOut">
              <a:rPr lang="en-US" smtClean="0"/>
              <a:t>2/23/16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210D7-2773-7D49-931D-E83C7123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05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DBC5B-3CAC-1847-A704-5B7B319FAFF6}" type="datetimeFigureOut">
              <a:rPr lang="en-US" smtClean="0"/>
              <a:t>2/23/16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210D7-2773-7D49-931D-E83C7123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56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DBC5B-3CAC-1847-A704-5B7B319FAFF6}" type="datetimeFigureOut">
              <a:rPr lang="en-US" smtClean="0"/>
              <a:t>2/23/16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210D7-2773-7D49-931D-E83C7123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8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DBC5B-3CAC-1847-A704-5B7B319FAFF6}" type="datetimeFigureOut">
              <a:rPr lang="en-US" smtClean="0"/>
              <a:t>2/23/16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210D7-2773-7D49-931D-E83C7123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25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DBC5B-3CAC-1847-A704-5B7B319FAFF6}" type="datetimeFigureOut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210D7-2773-7D49-931D-E83C7123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7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 Already Done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39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Clear Image of Hand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14" y="1755213"/>
            <a:ext cx="4149039" cy="43407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14" y="1755213"/>
            <a:ext cx="3917686" cy="434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86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in front of Face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712" y="1780434"/>
            <a:ext cx="4198848" cy="41237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9" y="1780435"/>
            <a:ext cx="4146770" cy="412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13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partially behind an object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524" y="1417638"/>
            <a:ext cx="4133276" cy="48277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12" y="1417639"/>
            <a:ext cx="3924098" cy="482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18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Noise	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765" y="1417638"/>
            <a:ext cx="4055034" cy="4608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39" y="1417638"/>
            <a:ext cx="4004155" cy="460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09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19</Words>
  <Application>Microsoft Macintosh PowerPoint</Application>
  <PresentationFormat>On-screen Show (4:3)</PresentationFormat>
  <Paragraphs>5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Work Already Done</vt:lpstr>
      <vt:lpstr>Clear Image of Hand</vt:lpstr>
      <vt:lpstr>Hand in front of Face</vt:lpstr>
      <vt:lpstr>Hand partially behind an object</vt:lpstr>
      <vt:lpstr>Background Noise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Already Done </dc:title>
  <dc:creator>Sartaj Singh</dc:creator>
  <cp:lastModifiedBy>Sartaj Singh</cp:lastModifiedBy>
  <cp:revision>3</cp:revision>
  <dcterms:created xsi:type="dcterms:W3CDTF">2016-02-23T09:43:19Z</dcterms:created>
  <dcterms:modified xsi:type="dcterms:W3CDTF">2016-02-23T10:12:22Z</dcterms:modified>
</cp:coreProperties>
</file>